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9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panel of eosinophil-associated plasma proteins along with AEC are superior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AEC alone in distinguishing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from non-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panel of AEC and MBP-1 predicted esophageal eosinophil counts superior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AEC alone longitudinally.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Histologic responders to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treatment have a greater reduction in AEC, CLC/GAL-10, ECP, and MBP-1 than non-responders.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eosinophilic esophagitis; AEC, absolute eosinophil count; CLC/GAL10, galectin-10; ECP, eosinophil cationic protein; EDN, eosinophil-derived neurotoxin; MBP-1, major basic protein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Noninvasive biomarkers identify eosinophilic esophagitis: A prospective longitudinal study in children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Joshua B. Wechsler,, Steven J. Ackerman,, Mirna Chehade,, Katie Amsden,, Mary E. Riffle,,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3755-3765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https://doi.org/10.1111/all.14874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2021-11-29T23:23:48Z</dcterms:modified>
</cp:coreProperties>
</file>