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Tolerability and safety of the SQ tree SLIT-tablet was investigated using pooled safety data from two phase-II and one phase-III trials in adults and adolescents with allergic rhinitis and/or conjunctivitis.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Most frequent treatment-related adverse events with the tree SLIT-tablet were oral pruritus and throat irritation.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differences were seen in the risk of moderate to severe adverse events across subgroups.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AEs, adverse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of the standardized quality tree sublingual immunotherapy tablet: Pooled safety analysis of clinical trials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Tilo Biedermann,, Peter Couroux,, Tina Maria Greve,, Mika Mäkelä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3733-3742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https://doi.org/10.1111/all.14882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2021-11-29T23:24:20Z</dcterms:modified>
</cp:coreProperties>
</file>