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Seven RNA viruses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were identified in the transcriptome of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Dermatophagoides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pteronyssinus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being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picorna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-like viruses the most abundant.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Viral particles are found in epithelial cells of the digestive system, and in fecal pellets from which they can be horizontally transmitted to other virus-free mites.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Viral RNA was detected by RT-PCR on house dust samples, reference standards, and allergy-related pharmaceutical products.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anterior midgut; FDA, food and drug administration; FP, fecal pellet; HDM, house dust mite; Hg, hindgut;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PMg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posterior midgut; 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viruses in the house dust mite Dermatophagoides pteronyssinus, detection in environmental samples and in commercial allergen extracts used for in vivo diagnosis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Cristian Vidal-Quist,, Carmen Vidal,, Fernando Escolar,, Bart N. Lambrecht,, Stephane Rombauts,,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3743-3754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https://doi.org/10.1111/all.14884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2021-11-29T23:24:05Z</dcterms:modified>
</cp:coreProperties>
</file>