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326" y="48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29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Individual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IgE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profiles and sensitization to minor allergens strongly reflect previous pet ownership.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Certain lipocalins consistently cause clinically relevant cross-allergy between cat, dog and horse with each of them representing the potential primary sensitizer.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Sensitization to dog often results from cross-reactivity with cat. Its clinical relevance varies depending on the allergens involved.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Abbreviation: SPT, skin prick test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88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Molecular sensitization patterns in animal allergy: Relationship with clinical relevance and pet ownership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Wolfgang Hemmer,, Gabriele Sestak-Greinecker,, Tobias Braunsteiner,, Felix Wantke,, Stefan Wöhrl,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2021; 3687-3696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https://doi.org/10.1111/all.14885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88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135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2021-11-29T23:25:28Z</dcterms:modified>
</cp:coreProperties>
</file>