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More than half of the AGS patients reported allergic reactions to milk or dairy products.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Bovine γ-globulin, lactoferrin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lactoperoxidase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were found to be relevant milk α-Gal-containing glycoproteins that bound AGS patients’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antibodies and activated their basophils.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proteins are probably involved in the allergic reactions to milk and dairy products in AGS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patients.</a:t>
            </a:r>
          </a:p>
          <a:p>
            <a:pPr marL="0" lvl="0" indent="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α-Gal, galactose-α-1,3-galactose; AGS, α-Gal syndrome;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kU</a:t>
            </a:r>
            <a:r>
              <a:rPr lang="en-US" sz="1800" baseline="-25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/L, kilounits of allergen-specific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per liter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Bovine γ-globulin, lactoferrin, and lactoperoxidase are relevant bovine milk allergens in patients with α-Gal syndrome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Marija Perusko,, Danijela Apostolovic,, Mensiena Berentje Geertje Kiewiet,, Jeanette Grundström,, Carl Hamsten,,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3766-3775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https://doi.org/10.1111/all.14889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8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2021-11-29T23:23:32Z</dcterms:modified>
</cp:coreProperties>
</file>