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has limits to be a routine application.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Therefore, we developed a robust innovative gating strategy and demonstrated a prolonged time frame for measurements (nationwide ring trial).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enormous laboratory work could significantly be reduced via the automatic sample processing and measurement protocols (automated analysis template using R Studio) to reduce the hands-on time.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BAT, basophil activation test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robust basophil activation test using a novel gating strategy reliably diagnosing allergy with full automation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Jochen Behrends,, Christian Schwager,, Martina Hein,, Thomas Scholzen,, Skadi Kull,,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3776-3788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https://doi.org/10.1111/all.14900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2021-11-29T23:23:10Z</dcterms:modified>
</cp:coreProperties>
</file>