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Identification of immunodominant sequential peanut allergen epitopes enables the diagnosis of peanut allergy with high accuracy.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 throughput peanut allergy diagnostic test validated on multiple cohorts with peanut allergy status established by DBPCFC.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Precision medicine using a novel bead-based epitope assay requires less than 0.1 ml of plasma to provide a highly accurate diagnosis of peanut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Abbrreviations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AUC, area under the curve;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COFAR2, An Observational Study of Childhood Food Allergy; DBPCFC, double-blind placebo-controlled food challenge; LEAP, Promoting Tolerance to Peanut in High-Risk Children;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POISED, The Peanut Oral Immunotherapy Study: Safety, Efficacy and Discovery;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ses-IgE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sequential epitope-specific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reproducible diagnosis of peanut allergy using epitope mapping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Mayte Suárez-Fariñas,, Maria Suprun,, Paul Kearney,, Robert Getts,, Galina Grishina,,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3789-3797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2021-11-29T23:22:51Z</dcterms:modified>
</cp:coreProperties>
</file>