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6" d="100"/>
          <a:sy n="16" d="100"/>
        </p:scale>
        <p:origin x="326" y="48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-336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Arial Unicode MS"/>
              </a:rPr>
              <a:t>The core transcriptome of allergen- and irritant-induced reactions consists</a:t>
            </a:r>
            <a:br>
              <a:rPr lang="en-US" sz="1800" kern="100" dirty="0">
                <a:effectLst/>
                <a:latin typeface="Arial" panose="020B0604020202020204" pitchFamily="34" charset="0"/>
                <a:ea typeface="Arial Unicode MS"/>
              </a:rPr>
            </a:br>
            <a:r>
              <a:rPr lang="en-US" sz="1800" kern="100" dirty="0">
                <a:effectLst/>
                <a:latin typeface="Arial" panose="020B0604020202020204" pitchFamily="34" charset="0"/>
                <a:ea typeface="Arial Unicode MS"/>
              </a:rPr>
              <a:t>of cytotoxic T-cell- and tissue remodeling-related transcripts, respectively.</a:t>
            </a:r>
            <a:endParaRPr lang="en-CH" sz="1800" kern="100" dirty="0">
              <a:effectLst/>
              <a:latin typeface="Times New Roman" panose="02020603050405020304" pitchFamily="18" charset="0"/>
              <a:ea typeface="Arial Unicode MS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Arial Unicode MS"/>
              </a:rPr>
              <a:t>The magnitude of gene activation correlates with the intensity of the clinical reactions.</a:t>
            </a:r>
            <a:endParaRPr lang="en-CH" sz="1800" kern="100" dirty="0">
              <a:effectLst/>
              <a:latin typeface="Times New Roman" panose="02020603050405020304" pitchFamily="18" charset="0"/>
              <a:ea typeface="Arial Unicode MS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Arial Unicode MS"/>
              </a:rPr>
              <a:t>Machine-learning approach identifies several minimal combinations</a:t>
            </a:r>
            <a:br>
              <a:rPr lang="en-US" sz="1800" kern="100" dirty="0">
                <a:effectLst/>
                <a:latin typeface="Arial" panose="020B0604020202020204" pitchFamily="34" charset="0"/>
                <a:ea typeface="Arial Unicode MS"/>
              </a:rPr>
            </a:br>
            <a:r>
              <a:rPr lang="en-US" sz="1800" kern="100" dirty="0">
                <a:effectLst/>
                <a:latin typeface="Arial" panose="020B0604020202020204" pitchFamily="34" charset="0"/>
                <a:ea typeface="Arial Unicode MS"/>
              </a:rPr>
              <a:t>of biomarkers to distinguish allergic versus irritant contact dermatitis.</a:t>
            </a:r>
            <a:endParaRPr lang="en-CH" sz="1800" kern="100" dirty="0">
              <a:effectLst/>
              <a:latin typeface="Times New Roman" panose="02020603050405020304" pitchFamily="18" charset="0"/>
              <a:ea typeface="Arial Unicode MS"/>
            </a:endParaRPr>
          </a:p>
          <a:p>
            <a:pPr marR="158750" algn="just">
              <a:lnSpc>
                <a:spcPct val="150000"/>
              </a:lnSpc>
            </a:pP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158750" algn="just">
              <a:lnSpc>
                <a:spcPct val="150000"/>
              </a:lnSpc>
            </a:pP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 ACD, allergic contact dermatitis; GPR183, G protein-coupled receptor 183; ICD, irritant contact dermatitis; IGFL3, insulin growth factor-like family member 3</a:t>
            </a:r>
            <a:endParaRPr lang="en-CH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4989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Unique molecular signatures typify skin inflammation induced by chemical allergens and irritants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Marine-Alexia Lefevre,, Audrey Nosbaum,, Aurore Rozieres,, Vanina Lenief,, Amandine Mosnier,,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2021; 3697-3712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https://doi.org/10.1111/all.14989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498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4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149</Words>
  <Application>Microsoft Office PowerPoint</Application>
  <PresentationFormat>Custom</PresentationFormat>
  <Paragraphs>14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21</cp:revision>
  <cp:lastPrinted>2019-03-05T14:03:58Z</cp:lastPrinted>
  <dcterms:created xsi:type="dcterms:W3CDTF">2019-03-05T14:03:40Z</dcterms:created>
  <dcterms:modified xsi:type="dcterms:W3CDTF">2021-11-29T23:25:10Z</dcterms:modified>
</cp:coreProperties>
</file>