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069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currently no validated instrument to calculate health utility in food allergy, which is a barrier to the conduct of cost-effectiveness analyses.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069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time trade-off and discrete choice experiment approaches, options of the SF-6Dv2 generic health-related quality of life questionnaire were directly valued in the Canadian food allergic population.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71069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resulting algorithm based on the health preferences of food allergic patients and parents can now be used to convert SF-6Dv2 answers to health utility values in this population.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tabLst>
                <a:tab pos="171069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tabLst>
                <a:tab pos="171069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SF-6Dv2, Short form-six dimensions version 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SF‐6Dv2 preference value set for health utility in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Élise Dufresne, Thomas G. Poder, Kathryn Samaan, Jonathan Lacombe‐Barrios, Louis Paradis,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326-338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https://doi.org/10.1111/all.14444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2021-01-08T17:20:54Z</dcterms:modified>
</cp:coreProperties>
</file>