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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Topical application of EDN1 receptor antagonist,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bosentan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significantly attenuated the development of mite-induced AD-like skin inflammation, scratching bouts and epidermal nervous elongation in NC/Nga mice.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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While EDN1 significantly elongated the nerves of dorsal root ganglion cells,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bosentan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treatment attenuated this.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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Topical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bosentan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potential protective candidate for AD. </a:t>
            </a:r>
          </a:p>
          <a:p>
            <a:pPr marL="0" lvl="0" indent="0" algn="just">
              <a:lnSpc>
                <a:spcPct val="200000"/>
              </a:lnSpc>
              <a:buFont typeface="Wingdings" panose="05000000000000000000" pitchFamily="2" charset="2"/>
              <a:buNone/>
            </a:pPr>
            <a:endParaRPr lang="en-GB" sz="1800" kern="1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AD, atopic dermatitis; DRG, dorsal root ganglion; EDN1, endothelin 1; TARC, thymus and activation-regulated chemokine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 of mite‐induced dermatitis, pruritus, and nerve sprouting in mice by the endothelin receptor antagonist bosentan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Makiko Kido‐Nakahara, Bing Wang, Fumitaka Ohno, Gaku Tsuji, Dugarmaa Ulzii,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291-301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https://doi.org/10.1111/all.14451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2021-01-08T17:19:48Z</dcterms:modified>
</cp:coreProperties>
</file>