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Reactivity to crude allergen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extracts and classical CCD epitope (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ore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-1,2-xylose,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-1,3-fucose)-modified N-glycans is positively associated with the rural,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Schistosoma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mansoni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-endemic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environment.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a higher proportion of urban, compared to rural participants, recognise recombinant established major allergenic components.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 inverse associations between reactivity to a subset of core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-1,3-fucose-substituted N-glycans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asthma, but not for CCD-specific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general.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CCD, cross-reactive carbohydrate determinant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Cross‐reactive carbohydrate determinant‐specific IgE obscures true atopy and exhibits ⍺‐1,3‐fucose epitope‐specific inverse associations with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Gyaviira Nkurunungi, Harriet Mpairwe, Serge A. Versteeg, Angela van Diepen, Jacent Nassuuna,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233-246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2021-01-08T17:17:48Z</dcterms:modified>
</cp:coreProperties>
</file>