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This study investigated the role of rhinovirus (RV) infections in preschool asthma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in 130 asthmatic children from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PreDicta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cohort over 1-year follow-up. During all visits, RV was the most commonly detected virus.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Vitamin D supplementation was associated with decreased number of rhinovirus infections in preschool children with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Detection of RV was associated with more severe course of acute illness (more severe nighttime coughing, more sleep disturbances and more days with runny nose) and more compromised medium-term prognosis (more nights with awakenings and more days of exercise-related symptoms).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correlates of rhinovirus infection in preschool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Tuomas Jartti, Unna Liimatainen, Paraskevi Xepapadaki, Tero Vahlberg, Claus Bachert,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247-254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https://doi.org/10.1111/all.14479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2021-01-08T17:18:10Z</dcterms:modified>
</cp:coreProperties>
</file>