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Conjugation of laminarin to ovalbumin reduced allergenicity of the protein via blocking its binding to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but increased immunogenicity in terms of IgG generation.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EPIT with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LamOVA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equally effective as SCIT in suppression of lung inflammation and airway hyperresponsiveness.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 of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LamOVA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laser-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microporated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 induced less local side effects than OVA in sensitized animals.</a:t>
            </a:r>
          </a:p>
          <a:p>
            <a:pPr marL="0" lvl="0" indent="0" algn="l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EPIT,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epicutaneous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LamOVA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laminarin-ovalbumin conjugates; OVA, ovalbumin; PBS, phosphate buffered saline;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Penh, resistance and compliance data are shown as area under the curve (AUC) of a methacholine challenge dose response curve;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SCIT, subcutaneous immunotherapy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Laser‐facilitated epicutaneous immunotherapy with hypoallergenic beta‐glucan neoglycoconjugates suppresses lung inflammation and avoids local side effects in a mouse model of allergic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Evgeniia Korotchenko, Viktoria Schießl, Sandra Scheiblhofer, Mario Schubert, Elfriede Dall,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210-222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2021-01-08T17:16:52Z</dcterms:modified>
</cp:coreProperties>
</file>