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7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 latinLnBrk="1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Among patients with severe asthma, about one-fourth was diagnosed with ACO by specialists, and the most common reason for ACO diagnosis was smoking history.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Severe asthma patients with ACO were older, predominantly male, and were more likely to have a smoking history than those without ACO.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Severe asthma patients with ACO used more systemic corticosteroids and had more frequent exacerbations related to emergency department visits than those without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ACO.</a:t>
            </a:r>
          </a:p>
          <a:p>
            <a:pPr marL="0" lvl="0" indent="0" algn="just" latinLnBrk="1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ACO, asthma-COPD overlap; ER, emergency room; FEV1, forced expiratory volume in one second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of Specialist‐Diagnosed Asthma‐COPD Overlap in Severe Asthma: Observations from the Korean Severe Asthma Registry (KoSAR)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Hyun Lee, Sang‐Heon Kim, Byung‐Keun Kim, Youngsoo Lee, Hwa Young Lee,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223-232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https://doi.org/10.1111/all.14483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180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2021-01-08T17:17:29Z</dcterms:modified>
</cp:coreProperties>
</file>