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7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Staphylococcal biofilms are observed on the skin of children with AD in the MPAACH cohort.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150000"/>
              </a:lnSpc>
              <a:tabLst>
                <a:tab pos="45720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strains showing higher relative biofilm propensity (compared to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epidermidis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from the same subject) are associated with increased AD severity.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strains showing higher relative biofilm propensity are associated with increased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non-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transepidermal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water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loss.</a:t>
            </a:r>
          </a:p>
          <a:p>
            <a:pPr marL="0" lvl="0" indent="0" algn="l">
              <a:lnSpc>
                <a:spcPct val="150000"/>
              </a:lnSpc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FLG, filaggrin; MPAACH, Mechanisms of Progression of Atopic Dermatitis to Asthma in Children; SCORAD, scoring atopic dermatitis index; S100A8, S100 Calcium-Binding Protein A8; S100A9, Calcium-Binding Protein A9;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TEWL, trans-epidermal water loss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4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 propensity of Staphylococcus aureus skin isolates is associated with increased atopic dermatitis severity and barrier dysfunction in the MPAACH pediatric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Tammy Gonzalez, Mariana L. Stevens, Asel Baatyrbek kyzy, Rosario Alarcon, Hua He,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302-313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https://doi.org/10.1111/all.14489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8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2021-01-08T17:20:11Z</dcterms:modified>
</cp:coreProperties>
</file>