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Tape-strips are collected for RNA-seq profiling from 19 infants/toddlers (ages 0-5 years; 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non-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with early-onset (≤6 months), moderate-to-severe AD and 17 healthy controls.</a:t>
            </a:r>
            <a:endParaRPr lang="en-CH" sz="1800" dirty="0">
              <a:solidFill>
                <a:srgbClr val="1C1D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identify 2,491 differentially expressed genes in AD versus healthy skin.</a:t>
            </a:r>
            <a:endParaRPr lang="en-CH" sz="1800" dirty="0">
              <a:solidFill>
                <a:srgbClr val="1C1D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observe significant dysregulation of Th2 and Th22/Th17-related markers, largely lacking Th1 skewing. Significant decreases in barrier-related genes are seen primarily in 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skin.</a:t>
            </a:r>
          </a:p>
          <a:p>
            <a:pPr marL="0" lvl="0" indent="0" algn="just">
              <a:lnSpc>
                <a:spcPct val="200000"/>
              </a:lnSpc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CH" sz="1800" dirty="0">
              <a:solidFill>
                <a:srgbClr val="1C1D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DEGs, differentially expressed genes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 strips from early‐onset pediatric atopic dermatitis highlight disease abnormalities in nonlesional skin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B. Pavel, Yael Renert‐Yuval, Jianni Wu, Ester Del Duca, Aisleen Diaz,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314-325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9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2021-01-08T17:20:37Z</dcterms:modified>
</cp:coreProperties>
</file>