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Allergen-induced airway inflammation is increased by estrogen signaling.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Compared to WT mice, Alt Ext challenged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Esr1-/-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mice have decreased IL-5 and IL-13 production, eosinophils number, and IL-33 release.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Estrogen receptor-α signaling has no direct effect on ILC2 proliferation or cytokine expression.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Alt Ext,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Alternaria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extract; DPN,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diarylpropionitrile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E2, 17β-estradiol; Eos, eosinophils;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Esr1-/-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estrogen receptor alpha deficient mice; ER-α, estrogen receptor α; ILC2, group 2 innate lymphoid cells; PPT, propyl-pyrazole-triol; WT, wild-type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Estrogen receptor‐α signaling increases allergen‐induced IL‐33 release and airway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Jacqueline‐Yvonne Cephus, Vivek D. Gandhi, Ruchi Shah, Jordan Brooke Davis, Hubaida Fuseini,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255-268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https://doi.org/10.1111/all.14491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2021-01-08T17:18:38Z</dcterms:modified>
</cp:coreProperties>
</file>