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Living in a greener neighbourhood at birth is associated with a lower prevalence of asthma and rhinitis at the age of seven.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Living in a neighbourhood with high numbers of fauna species is associated with an increased risk for allergic diseases and asthma in children.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associations between the contact with nature and the development of asthma are stronger among children with a later onset of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disease.</a:t>
            </a:r>
          </a:p>
          <a:p>
            <a:pPr marL="0" lvl="0" indent="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intervals; OR, odds ratio; NDVI, normalized difference vegetation index; SRI, species richness index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neighbourhood natural environment is associated with asthma in children: A birth cohort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Cavaleiro Rufo, Inês Paciência, Elaine Hoffimann, André Moreira, Henrique Barros,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348-358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2021-01-08T17:21:37Z</dcterms:modified>
</cp:coreProperties>
</file>