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211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45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study describes FIRE, a novel syndrome frequently reported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expert physicians’ and patients’ surveys were performed to characterize FIRE.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burning and choking unpleasant or painful sensation with rapid occurrence upon ingestion of trigger food is typical of FIRE, occurring in a considerable fraction of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patients unrelated from classical solid food dysphagia.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algn="just">
              <a:lnSpc>
                <a:spcPct val="200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EoE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eosinophilic esophagitis; FIRE, food-induced immediate response of the esophagus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49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Food‐induced immediate response of the esophagus—A newly identified syndrome in patients with eosinophilic esophagitis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 Biedermann, Mark Holbreich, Dan Atkins, Mirna Chehade, Evan S. Dellon,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339-347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https://doi.org/10.1111/all.14495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49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2021-01-08T17:21:17Z</dcterms:modified>
</cp:coreProperties>
</file>