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6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Th2 cell number in peripheral blood correlates with asthma control and quality of life during asthma exacerbations.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with asthma exacerbations have a higher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% of Th2 cells (CD4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 cells expressing CRTh2) in peripheral blood compared to patients with stable asthma, and this parameter decreases after treatment.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Eosinophils and ILC2 cells in peripheral blood do not change during asthma exacerbations.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200" dirty="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The decrease in the % of Th2 cells seen during the follow up visit correlates with the improvement in lung </a:t>
            </a:r>
            <a:r>
              <a:rPr lang="en-US" sz="1800" kern="1200">
                <a:effectLst/>
                <a:latin typeface="Arial" panose="020B0604020202020204" pitchFamily="34" charset="0"/>
                <a:ea typeface="MS PGothic" panose="020B0600070205080204" pitchFamily="34" charset="-128"/>
              </a:rPr>
              <a:t>function.</a:t>
            </a:r>
          </a:p>
          <a:p>
            <a:pPr marL="0" lvl="0" indent="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ACQ, asthma control questionnaire; AQLQ, asthma quality of life questionnaire; FEV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forced expiratory volume in 1 sec; ILC2: group 2 innate lymphoid cell;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predicted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 cell markers in peripheral blood increase during an acute asthma exacerbation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 Shrestha Palikhe, Yingqi Wu, Emily Konrad, Vivek Dipak Gandhi, Brian H. Rowe,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281-290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https://doi.org/10.1111/all.14543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2021-01-08T17:19:19Z</dcterms:modified>
</cp:coreProperties>
</file>