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study examines dupilumab efficacy in type 2-high asthma patients receiving high-dose ICS at baseline.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Dupilumab reduces severe exacerbations, improves lung function and asthma control in patients on high-dose ICS with elevated baseline blood eosinophils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Dupilumab efficacy is rapid and sustained throughout treatment and comparable across type 2-high asthma patients receiving high-dose ICS at baseline.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Abbreviations: ACQ-5, 5-item Asthma Control Questionnaire;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fractional exhaled nitric oxide; FEV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forced expiratory volume in 1 second; ICS, inhaled corticosteroids; ppb, parts per billion; pre-BD, prebronchodilator.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Dupilumab is effective in type 2‐high asthma patients receiving high‐dose inhaled corticosteroids at baseline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Arnaud Bourdin, Alberto A. Papi, Jonathan Corren, J. Christian Virchow, Megan S. Rice,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269-280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2021-01-08T17:21:50Z</dcterms:modified>
</cp:coreProperties>
</file>