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 with a high and safe dose of CpG as adjuvant revertes the major hallmarks of cat allergy without inducing any Th1/Th17 profile.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endotoxin-free Fel d 1 and B-Type CpG in AIT induces a pDC-NK cell-Breg-Treg axis with characteristic TNFR2 expression.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novel double positive FoxP3</a:t>
            </a:r>
            <a:r>
              <a:rPr lang="fi-FI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GATA3</a:t>
            </a:r>
            <a:r>
              <a:rPr lang="fi-FI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Treg subpopulation appears upon AIT.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AHR, airway hyper reactivity; AIT, allergen specitific immunotherapy; biTreg, double positive FoxP3+ GATA3+ Treg; CyTOF, cytometry by time-of-flight; CpG, oligodeoxynucleotides containing unmethylated CpG motifs; Fel d 1, </a:t>
            </a:r>
            <a:r>
              <a:rPr lang="fi-FI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Felis domesticus 1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major cat allergen; TNFR2, tumor necrosis factor receptor 2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mapping of immune tolerance yields a regulatory TNF receptor 2 signature in a murine model of successful Fel d 1-specific immunotherapy using high-dose CpG adjuvant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Cathy Leonard,, Guillem Montamat,, Caroline Davril,, Olivia Domingues,, Oliver Hunewald,,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2153-2165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https://doi.org/10.1111/all.14716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7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2021-07-08T20:12:51Z</dcterms:modified>
</cp:coreProperties>
</file>