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Vitamin D3 consistently upregulates CD14 on human skin DCs, yet induces TSLP production in only 30% of skin explants.</a:t>
            </a:r>
            <a:endParaRPr lang="en-CH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Skin DCs from TSLP-producing donors shift naïve T cells into IL-13+/IL-4+ Th2 cells.</a:t>
            </a:r>
            <a:endParaRPr lang="en-CH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Vitamin D3-elicited CD14+ DCs from donors that fail to release TSLP are sufficient to generate IL-4+ Th2 cells. </a:t>
            </a:r>
            <a:endParaRPr lang="en-CH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76275" algn="just">
              <a:lnSpc>
                <a:spcPct val="15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DC, dendritic cells; LC, Langerhans cell; TSLP, thymic stromal lymphopoietin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D3–elicited CD14+ human skin dendritic cells promote thymic stromal lymphopoietin–independent type 2 T-helper responses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Adrien Brulefert,, Astrid Hoste,, Quentin Muller,, Jean-Daniel Fauny,, Christopher G. Mueller,,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2044-2056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https://doi.org/10.1111/all.14718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2021-07-08T20:07:34Z</dcterms:modified>
</cp:coreProperties>
</file>