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study, we stratified biologic naïve severe asthma patients treated with high dose inhaled corticosteroid therapy by their bronchoalveolar lavage IL-13.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high bronchoalveolar lavage IL-13, despite steroid therapy, have a higher percentage of bronchoalveolar lavage neutrophils.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replicated these findings in a second smaller cohort, which also associated high bronchoalveolar lavage IL-13 with bacterial dysbiosis.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BAL, bronchoalveolar lavage; ICS, inhaled corticosteroids; OCS, oral corticosteroids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 airways type 2 inflammation, neutrophilia and microbial dysbiosis in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Adnan Azim,, Ben Green,, Laurie Lau,, Hitasha Rupani,, Nivenka Jayasekera,,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2070-2078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2021-07-08T20:57:03Z</dcterms:modified>
</cp:coreProperties>
</file>