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Molecular markers of type 2 airway inflammation (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IL5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IL13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mRNA and PGD</a:t>
            </a:r>
            <a:r>
              <a:rPr lang="en-US" sz="1800" kern="1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levels) do not differ between eosinophilic COPD and eosinophilic severe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Relationship between airway or systemic eosinophilia and type 2 markers appears weaker in COPD than in severe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contrast to severe asthma, eosinophilic vs non-eosinophilic COPD does not feature significantly altered airway type 2 marker expression.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COPD, chronic obstructive pulmonary disease; HPGDS,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haematopoietic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prostaglandin D synthase; PGD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prostaglandin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D2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markers of type 2 airway inflammation are similar between eosinophilic severe asthma and eosinophilic chronic obstructive pulmonary disease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Fricker,, Vanessa M. McDonald,, Natasha A. Winter,, Katherine J. Baines,, Peter A. B. Wark,,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2079-2089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https://doi.org/10.1111/all.14741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2021-07-08T20:10:43Z</dcterms:modified>
</cp:coreProperties>
</file>