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marR="179705" lvl="0" indent="-342900" algn="l">
              <a:lnSpc>
                <a:spcPct val="115000"/>
              </a:lnSpc>
              <a:buClr>
                <a:srgbClr val="00000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 mast cells expand and release mediators in mice with HDM-induced experimental asthma,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ketanserin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(antagonizing 5-HT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receptors) blocks HDM-induced increased airway resistance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l">
              <a:lnSpc>
                <a:spcPct val="115000"/>
              </a:lnSpc>
              <a:buClr>
                <a:srgbClr val="00000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ast cell deficient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Cpa3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Cre/+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mice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 decreased HDM-induced airway resistance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(AHR), reduced contraction of airways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have impaired lung-associated 5-HT levels.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l">
              <a:lnSpc>
                <a:spcPct val="115000"/>
              </a:lnSpc>
              <a:buClr>
                <a:srgbClr val="00000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 mast cells express muscarinic M3 receptors and respond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releasing 5-HT, which likely acts on nerves to release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thereby enhancing the contraction of bronchioles and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AHR.</a:t>
            </a:r>
          </a:p>
          <a:p>
            <a:pPr marL="0" marR="179705" lvl="0" indent="0" algn="l">
              <a:lnSpc>
                <a:spcPct val="115000"/>
              </a:lnSpc>
              <a:buClr>
                <a:srgbClr val="000000"/>
              </a:buClr>
              <a:buSzPts val="900"/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acetylcholine;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AHR, airway hyperresponsiveness; Cpa3, carboxypeptidase A3; 5-HT, serotonin; HDM, house dust mite; M3, muscarinic receptor 3; MC, mast cell;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methacholine;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mast cell progenitor; PCLS, precision cut lung slices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 cell-derived serotonin enhances methacholine-induced airway hyperresponsiveness in house dust mite-induced experimental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Erika Mendez-Enriquez,, Perla Abigail Alvarado-Vazquez,, Willem Abma,, Oscar E. Simonson,, Sergey Rodin,,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2057-2069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https://doi.org/10.1111/all.14748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2021-07-08T20:08:08Z</dcterms:modified>
</cp:coreProperties>
</file>