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sensitization to major house dust mite allergens varies by geographic region.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 p 23 is the dominant house dust mite allergen in South Africa.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 p 7 is a major allergen in South Africa.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house dust mite sensitization profiles in allergic adults from Canada, Europe, South Africa and USA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Varun Muddaluru,, Rudolf Valenta,, Susanne Vrtala,, Thomas Schlederer,, James Hindley,,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2177-2188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https://doi.org/10.1111/all.14749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2021-07-08T20:13:25Z</dcterms:modified>
</cp:coreProperties>
</file>