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1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of monocyte-derived dendritic cells as drug presenting cells improves the sensitivity of LTT, being promising especially for evaluating severe NIDHRs.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assessment of proliferative response in specific cell subpopulations depending on the clinical entity increases LTT sensitivity, is not good enough for MPE compared to severe reactions.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Flow cytometry-based LTT allows to evaluate NIDHRs with high sensitivity using a unique cellular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test without the need of using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radiolabelled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reagents, especially for severe reactions.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AGEP,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acute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generalised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exanthematous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pustulosis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CFSE,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carboxyfluorescein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diacetate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succinimidyl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ester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LTT, lymphocyte transformation test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mo-DCs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monocyte-derived dendritic cells;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MPE, maculopapular exantemas;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NIDHRs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non-immediate drug hypersensitivity reactions; SJS-TEN,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Stevens-Johnson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syndrome-toxic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epidermal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necrolysis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Dendritic cells inclusion and cell-subset assessment improve flow-cytometry-based proliferation test in non-immediate drug hypersensitivity reactions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Ruben Fernandez-Santamaria,, Gador Bogas,, Francisca Palomares,, Maria Salas,, Tahia D. Fernandez,,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2123-2134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https://doi.org/10.1111/all.14755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2021-07-08T20:12:18Z</dcterms:modified>
</cp:coreProperties>
</file>