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IL-1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promotes basophils´ IL-8 and IL-13 secretion, but not the effector function (such as LTC</a:t>
            </a:r>
            <a:r>
              <a:rPr lang="en-US" sz="1800" kern="1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histamine secretion) in synergy with IL-3 through p38MAPK and NF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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 pathway.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IL-3 enhances the efficacy of IL-1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by inducing the surface expression of IL-1RI.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Basophils of allergic donors show higher sensitivity towards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IL-1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than non-allergic donors as evidenced by the tendency of increased IL-1RI expression and increased IL-8 secretion. 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50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50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BAS, basophil; IL-1RI, interleukin 1 receptor type 1; IL-3R, interleukin 3 receptor; pP38, phosphorylated p38 mitogen-activated protein kinase;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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B-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phosphorylated NF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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 inhibitor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LTC</a:t>
            </a:r>
            <a:r>
              <a:rPr lang="en-GB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4,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leukotriene C4.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76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IL-1β promotes immunoregulatory responses in human blood basophils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Joseena Iype,, Andrea Odermatt,, Sofia Bachmann,, Mazarine Coeudevez,, Michaela Fux,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2017-2029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https://doi.org/10.1111/all.14760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7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187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2021-07-08T20:06:38Z</dcterms:modified>
</cp:coreProperties>
</file>