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742950" lvl="1" indent="-28575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 cell-deficient mice show similar levels of eosinophilia, neutrophilia and lymphocyte infiltration compared to wild-type littermates in several murine models of acute and chronic asthma.</a:t>
            </a:r>
            <a:endParaRPr lang="en-CH" sz="105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lack of mast cells does not alter cytokine production, </a:t>
            </a:r>
            <a:r>
              <a:rPr lang="en-US" sz="11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1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IgG1 levels in any model.</a:t>
            </a:r>
            <a:endParaRPr lang="en-CH" sz="105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Airway hyperresponsiveness or goblet cell hyperplasia is unaffected by the absence of mast cells in all models.</a:t>
            </a:r>
          </a:p>
          <a:p>
            <a:pPr marL="457200" lvl="1" indent="0" algn="l">
              <a:lnSpc>
                <a:spcPct val="115000"/>
              </a:lnSpc>
              <a:buFont typeface="Symbol" panose="05050102010706020507" pitchFamily="18" charset="2"/>
              <a:buNone/>
            </a:pPr>
            <a:endParaRPr lang="en-CH" sz="105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Abbreviations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Cpa3, c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arboxypeptidase A3; 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HDM, house dust mite; Ig, immunoglobulin; OVA, ovalbumin</a:t>
            </a:r>
            <a:endParaRPr lang="en-CH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7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analysis of the role of mast cells in murine asthma models using Kit-sufficient mast cell-deficient animals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Pohlmeier,, Sanchaita Sriwal Sonar,, Hans-Reimer Rodewald,, Manfred Kopf,, Luigi Tortola,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2030-2043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https://doi.org/10.1111/all.14765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6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2021-07-08T20:07:20Z</dcterms:modified>
</cp:coreProperties>
</file>