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2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sputum and serum TNF markers are associated with neutrophilic asthma, severe asthma, and frequent exacerbation history.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Azithromycin treatment reduces airway and systemic TNF markers, suggesting an anti-inflammatory mechanism.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Azithromycin effect on TNF markers is most pronounced in non-eosinophilic asthma. Effect on serum but not sputum markers is related to sputum bacteria-positive culture, linking antibiotic effect to modulation of systemic 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inflammation.</a:t>
            </a:r>
          </a:p>
          <a:p>
            <a:pPr marL="0" lvl="0" indent="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AMAZES-RCT, Asthma and Macrolides: The Azithromycin Efficacy and Safety study – Randomized Control Trial; TNF, tumor necrosis factor; TNFR, TNF receptor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Sputum TNF markers are increased in neutrophilic and severe asthma and are reduced by azithromycin treatment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 M. Niessen,, Peter G. Gibson,, Katherine J. Baines,, Daniel Barker,, Ian A. Yang,,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2090-2101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https://doi.org/10.1111/all.14768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2021-07-08T20:11:10Z</dcterms:modified>
</cp:coreProperties>
</file>