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1195" y="48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125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Patients with AD show dysregulation of IL-37 and its receptor IL18Rɑ, Th2 inflammation and serum proteins compared to healthy controls.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IL-37 exhibit the strongest negative correlation with keratinizing epithelial IVL, one of the DEPs.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vitro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and </a:t>
            </a:r>
            <a:r>
              <a:rPr lang="en-US" sz="18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ex vivo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investigation suggest that decrease in IL-37 is negatively correlating with increase in IVL in damaged AD skin.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AD, atopic dermatitis; 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DEPs</a:t>
            </a:r>
            <a:r>
              <a:rPr lang="en-GB" sz="1800" dirty="0"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, d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ifferentially expressed proteins;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HC, healthy controls; IVL, </a:t>
            </a:r>
            <a:r>
              <a:rPr lang="en-GB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involucrin</a:t>
            </a:r>
            <a:endParaRPr lang="en-CH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76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Skewed inflammation is associated with aberrant interleukin-37 signaling pathway in atopic dermatitis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Tianheng Hou,, Miranda Sin-Man Tsang,, Ida Miu-Ting Chu,, Lea Ling-Yu Kan,, Kam-Lun Hon,,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2021; 2102-2114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https://doi.org/10.1111/all.14769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76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5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154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2021-07-08T20:11:25Z</dcterms:modified>
</cp:coreProperties>
</file>