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total of 35 publications based on cohort studies and 7 publications based on RCTs met the inclusion criteria for this systematic review. 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found no evidence that childhood vaccination with commonly administered vaccines are associated with increased risk of later allergic disease.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Our results from pooled analysis of both RCTs and cohort studies suggest that vaccination with BCG, and measles vaccines are associated with a reduced risk of eczema. In addition, childhood measles vaccination is associated with|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reduced risk of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BCG, Bacillus Calmette-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Guérin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RTC,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randomised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controlled studies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7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vaccination and allergy: A systematic review and meta-analysis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Samidi Navaratna,, Marie J. Estcourt,, John Burgess,, Nilakshi Waidyatillake,, Elizabeth Enoh,,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2135-2152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https://doi.org/10.1111/all.14771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7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2021-07-08T20:12:32Z</dcterms:modified>
</cp:coreProperties>
</file>