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Cow’s milk (26%), fish (25%) and oat (22%) are the most frequent acute FPIES triggers in our Swedish pediatric study of 113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children react to a single food (85 %).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is rare (4 %).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FPIES, food protein-induced enterocolitis syndrome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presentation and management of food protein-induced enterocolitis syndrome in 113 Swedish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Josefin Ullberg,, Mareike Fech-Bormann,, Ulrika L. Fagerberg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2115-2122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https://doi.org/10.1111/all.14784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2021-07-08T20:11:39Z</dcterms:modified>
</cp:coreProperties>
</file>