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under antihypertensive treatment with β-blockers and ACEI do not have a higher risk for severe insect sting reactions.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intake of β-blockers and ACEI does not increase the frequency of systemic adverse events during VIT.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Results suggest that β-blockers and ACEI do not impair VIT effectiveness.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ACEI, angiotensin converting enzyme inhibitor; VIT, venom immunotherapy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β-blockers and ACE inhibitors are not a risk factor for severe systemic sting reactions and adverse events during venom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Gunter Johannes Sturm,, Sereina Annik Herzog,, Werner Aberer,, Teresa Alfaya Arias,, Darío Antolín-Amérigo,,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2166-2176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2021-07-08T20:13:08Z</dcterms:modified>
</cp:coreProperties>
</file>