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article provides a description of clinical features of 39 patients with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OFG, a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granulomatous inflammatory disease of soft tissues of maxillofacial regions.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majority of patients, lip swelling is the first clinical manifestation of disease.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Intralesional corticosteroids are a cornerstone of treatment and show the highest response rate in these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l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DMARDs, disease-modifying anti-rheumatic drugs; OFG, orofacial granulomatosis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204894"/>
              </a:solidFill>
            </a:endParaRPr>
          </a:p>
          <a:p>
            <a:pPr algn="l"/>
            <a:endParaRPr lang="en-US" b="1" dirty="0">
              <a:solidFill>
                <a:srgbClr val="204894"/>
              </a:solidFill>
            </a:endParaRPr>
          </a:p>
          <a:p>
            <a:pPr algn="l"/>
            <a:endParaRPr lang="en-US" b="1" dirty="0">
              <a:solidFill>
                <a:srgbClr val="204894"/>
              </a:solidFill>
            </a:endParaRPr>
          </a:p>
          <a:p>
            <a:pPr algn="l"/>
            <a:endParaRPr lang="en-US" b="1" dirty="0">
              <a:solidFill>
                <a:srgbClr val="204894"/>
              </a:solidFill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Orofacial granulomatosis: Clinical and therapeutic features in an Italian cohort and review of the literature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R. Galdiero,, Filomena Maio,, Francesco Arcoleo,, Elisa Boni,, Laura Bonzano,,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2189-2200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https://doi.org/10.1111/all.14799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2021-07-08T20:13:49Z</dcterms:modified>
</cp:coreProperties>
</file>