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547" y="91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32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Pollen from ragweed grown under elevated CO</a:t>
            </a:r>
            <a:r>
              <a:rPr lang="en-US" sz="1800" kern="1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levels (700 ppm, based on RCP4.5 scenario)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elicit a stronger allergic inflammatory response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vitro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vivo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by: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Enhancing pro-inflammatory cytokine release in DCs stimulated with RWE or RWE-conditioned HNEC supernatants</a:t>
            </a:r>
            <a:endParaRPr lang="en-CH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Increasing lung inflammatory infiltrate and serum total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IgE</a:t>
            </a:r>
            <a:endParaRPr lang="en-CH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Increased allergenicity of CO</a:t>
            </a:r>
            <a:r>
              <a:rPr lang="en-US" sz="1800" kern="1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-RWE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depends on the interplay of multiple metabolites.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DC, human monocyte-derived dendritic cells; HNEC, human nasal epithelial cells; RWE, ragweed pollen extract; ILC, innate lymphoid cells; TNF, tumor necrosis factor; IPCC, Intergovernmental Panel on Climate Change; RCP, representative concentration pathway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6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Ragweed plants grown under elevated CO2 levels produce pollen which elicit stronger allergic lung inflammation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Denise Rauer,, Stefanie Gilles,, Maria Wimmer,, Ulrike Frank,, Constanze Mueller,,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1718-1730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https://doi.org/10.1111/all.14618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6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7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183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2021-06-21T20:16:35Z</dcterms:modified>
</cp:coreProperties>
</file>