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1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FABP3 negatively regulates the differentiation of thymic DN2 cells into Vγ4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γ/δ T cells.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FABP3-deficient mice exhibit higher frequency of Vγ4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γ/δ T cells in skin of both juvenile and adults.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FABP3 deficiency in Vγ4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γ/δ T cells enhances production of high amounts of IL-17A, which contributes to the pathogenesis of contact hypersensitivity.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DN2, double negative cell; FABP3, fatty acid-binding protein 3; KO, knockout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465955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acid-binding protein 3 controls contact hypersensitivity through regulating skin dermal Vγ4+ γ/δ T cell in a murine model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Shuhei Kobayashi,, Hai The Phung,, Yoshiteru Kagawa,, Hirofumi Miyazaki,, Yu Takahashi,,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1776-1788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https://doi.org/10.1111/all.14630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2021-06-21T20:18:22Z</dcterms:modified>
</cp:coreProperties>
</file>