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0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Flow cytometry and single-cell gene expression data reconstruct a roadmap</a:t>
            </a:r>
            <a:b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 mouse basophil and mast cell differentiation.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Cell fate assays show that previously uncharacterized peritoneal progenitors can differentiate into both basophils and mast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 interactive web resource enables the wider research community to explore the gene expression dynamics of differentiating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Ba, basophil; FACS, fluorescence-activated cell sorting; MC, mast cell; Prog, progenitor;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scRNA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-seq, single-cell RNA sequencing.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Single-cell molecular profiling provides a high-resolution map of basophil and mast cell development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K. Hamey,, Winnie W.Y. Lau,, Iwo Kucinski,, Xiaonan Wang,, Evangelia Diamanti,,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1731-1742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https://doi.org/10.1111/all.14633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40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2021-06-21T20:16:51Z</dcterms:modified>
</cp:coreProperties>
</file>