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91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51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IFN-ɣ, TNF-α, IL-1β and IL-10 were upregulated in the upper airway mucosa whereas CCL22 was relatively downregulated during episodes of asthma-like symptoms compared to asymptomatic periods in young children.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immune mediator profile is consistent with neutrophilic inflammation as the primary acute disease process during such episodes.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l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TNF-α, IL-10 and CCL22 predicted treatment effect of azithromycin for episodes of asthma-like symptoms, with improved responses in episodes where the child was unable to mount a sufficient response of TNF-α and IL-10 while having a relatively increased expression of CCL22 (i.e. mediator levels opposite to what was typically observed during episodes of asthma-like symptoms).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$</a:t>
            </a:r>
          </a:p>
          <a:p>
            <a:pPr marL="0" lvl="0" indent="0" algn="l">
              <a:lnSpc>
                <a:spcPct val="150000"/>
              </a:lnSpc>
              <a:spcAft>
                <a:spcPts val="12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CCL22, C-C motif chemokine 22; IFN-ɣ, interferon gamma; IL-10, interleukin 10; RCT, randomized controlled trial; TNF-α, tumor necrosis factor alpha</a:t>
            </a:r>
            <a:r>
              <a:rPr lang="en-US" sz="1800" dirty="0">
                <a:solidFill>
                  <a:srgbClr val="0432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65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Airway immune mediator levels during asthma-like symptoms in young children and their possible role in response to azithromycin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 J. Carlsson,, Morten A. Rasmussen,, Susanne B. Pedersen,, Ni Wang,, Jakob Stokholm,,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1754-1764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https://doi.org/10.1111/all.14651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65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2021-06-21T20:17:47Z</dcterms:modified>
</cp:coreProperties>
</file>