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547" y="91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97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atabecestat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diaminothiazine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metabolite activates T-cells from patients with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atabecestat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-associated liver injury.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CD4+ T-cell clones are activated through a direct, non-covalent drug (metabolite)-HLA class II interaction with no requirement for protein processing.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 is likely that the adverse reactions experienced by these patients while on treatment with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atabecestat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were mediated at least in part by drug-responsive CD4+ T-cells.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65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Drug-specific T-cell responses in patients with liver injury following treatment with the BACE inhibitor atabecestat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J. Thomson,, Laila Kafu,, Xiaoli Meng,, Jan Snoeys,, An De Bondt,,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1825-1835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https://doi.org/10.1111/all.14652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65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142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2021-06-21T20:19:35Z</dcterms:modified>
</cp:coreProperties>
</file>