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816 DMPs and 10 DMRs associated with asthma severity were identified in nasal epithelial cells from children.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Asthma-severity-associated DMPs correlate with gene expression and locate near TF binding sites and regulatory histone marks.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Three DMPs showed potential in predicting severe asthma. Six DMPs were associated with clinical asthma phenotypes. Twenty-seven DMPs were associated with TRAP or SHS.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DMPs, differentially methylated CpG positions; DMRs, differential ethylated regions; EWAS, e</a:t>
            </a:r>
            <a:r>
              <a:rPr lang="en-US" sz="1800">
                <a:effectLst/>
                <a:latin typeface="ArialMT"/>
                <a:ea typeface="Times New Roman" panose="02020603050405020304" pitchFamily="18" charset="0"/>
                <a:cs typeface="Times New Roman" panose="02020603050405020304" pitchFamily="18" charset="0"/>
              </a:rPr>
              <a:t>pigenome-wide association studies;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TF, transcription factor; TRAP, traffic-related air pollution; SHS, secondhand smoke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DNA methylation differentiates severe from non-severe asthma in African-American children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 Zhu,, Xue Zhang,, Xiaoting Chen,, Anthony P. Brown,, Matthew T. Weirauch,,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1836-1845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https://doi.org/10.1111/all.14655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ArialMT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2021-06-21T20:19:56Z</dcterms:modified>
</cp:coreProperties>
</file>