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APeX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-J is a phase 3, placebo-controlled trial conducted in Japan to assess the efficacy and safety of oral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berotralstat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patients with HAE.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were randomized 1:1:1 to receive once-daily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berotralstat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110 mg,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berotralstat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150 mg, or placebo.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Berotralstat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150 mg significantly reduced the frequency of HAE attacks compared with placebo, supporting its use as a prophylactic therapy.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HAE, hereditary angioedema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berotralstat for the prophylaxis of hereditary angioedema attacks in patients in Japan: A phase 3 randomized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Isao Ohsawa,, Daisuke Honda,, Yusuke Suzuki,, Tomoo Fukuda,, Keisuke Kohga,,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1789-1799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2021-06-21T20:18:42Z</dcterms:modified>
</cp:coreProperties>
</file>