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547" y="91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9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CA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BAT can predict allergic clinical status to peanut and individual tree nuts in multi-nut sensitized children from Austria and Canada.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CA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Mixed effect model integrating 10 and 100 ng/mL of peanut and individual tree nut stimulation is effective in diagnosing allergy.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CA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BAT separates allergic from non-allergic status in patients who underwent clinically indicated OFCs to peanut and individual tree nuts.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C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C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BAT, basophil activation test; OFC, oral food challenge; </a:t>
            </a:r>
            <a:r>
              <a:rPr lang="en-C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sIgE</a:t>
            </a:r>
            <a:r>
              <a:rPr lang="en-C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specific </a:t>
            </a:r>
            <a:r>
              <a:rPr lang="en-C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4465955" algn="l"/>
              </a:tabLst>
            </a:pPr>
            <a:r>
              <a:rPr lang="en-US" sz="1800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69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Basophil activation test shows high accuracy in the diagnosis of peanut and tree nut allergy: The Markers of Nut Allergy Study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Lucy Duan,, Alper Celik,, Jennifer A. Hoang,, Klara Schmidthaler,, Delvin So,,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1800-1812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https://doi.org/10.1111/all.14695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69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164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2021-06-21T20:19:00Z</dcterms:modified>
</cp:coreProperties>
</file>