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0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Blood levels of neutrophil elastase and histone-DNA are associated with severe and systemic and multi-organ manifestations of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blood concentrations of neutrophil elastase and neutrophil extracellular traps are related to exacerbation of neutrophil stimulation through activated IL8/CXCR2 pathway.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Neutrophil elastase and DNase could be potential biomarkers and therapeutic targets of severe systemic manifestations of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COVID-19.</a:t>
            </a: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CXCR2, C-X-C motif chemokine receptor 2; ds, double-stranded; NETs, neutrophil extracellular traps; NF, nuclear factor; SARS-CoV-2, severe acute respiratory syndrome coronavirus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Elastase and exacerbation of neutrophil innate immunity are involved in multi-visceral manifestations of COVID-19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Jean-Louis Guéant,, Rosa-Maria Guéant-Rodriguez,, Julien Fromonot,, Abderrahim Oussalah,, Huguette Louis,,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1846-1858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2021-06-21T20:20:11Z</dcterms:modified>
</cp:coreProperties>
</file>