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547" y="91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111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Among 1831 studied AD patients, 86.1% were treated with dupilumab.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/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Patients continuing therapy experienced a marked reduction of disease severity during pandemic.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/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causes of treatment interruption included:  fear of increased susceptibility to SARS-CoV-2 infection (24.8%), occurrence of comorbidities (5.9%), age above 60 years (5.2%), SARS-CoV-2 infection (2.8%), close contact with SARS-CoV-2-positive subject (2.4%), other reasons,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eg.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inability to maintain drug supply, non-medical/unspecified causes (58.7%).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/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/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AD, atopic dermatitis; COVID-19: coronavirus disease 2019; EASI, eczema area severity index; SARS-CoV-2, severe acute respiratory syndrome coronavirus type 2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tabLst>
                <a:tab pos="4465955" algn="l"/>
              </a:tabLst>
            </a:pPr>
            <a:r>
              <a:rPr lang="en-US" sz="1800" dirty="0">
                <a:solidFill>
                  <a:srgbClr val="0432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76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of patients with atopic dermatitis undergoing systemic therapy during COVID-19 pandemic in Italy: Data from the DA-COVID-19 registry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Andrea Chiricozzi,, Marina Talamonti,, Clara De Simone,, Marco Galluzzo,, Niccolò Gori,,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1813-1824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https://doi.org/10.1111/all.14767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76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198</Words>
  <Application>Microsoft Office PowerPoint</Application>
  <PresentationFormat>Custom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2021-06-21T20:19:16Z</dcterms:modified>
</cp:coreProperties>
</file>