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547" y="91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763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evaluates the frequency of acute respiratory and febrile presentations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furing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the first wave of COVID-19 pandemic in childhood asthma.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Data from the multinational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PeARL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cohort reveal improved health and asthma activity during the first wave of the COVID-19 pandemic, probably attributed to decreased exposure to asthma triggers and increased treatment adherence.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During that period, children with asthma experienced fewer URTIs, episodes of pyrexia, emergency visits, hospital admissions, asthma attacks and hospitalizations due to asthma, in comparison to the preceding year.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US" sz="1800" kern="10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None/>
            </a:pP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COVID-19, coronavirus disease 2019; LRTI, lower respiratory tract infections; 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FEV</a:t>
            </a:r>
            <a:r>
              <a:rPr lang="en-US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forced expiratory value in 1 second;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PeARL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Pediatric Asthma in Real Life; PFR, peak respiratory flow rate; URTI, upper respiratory tract infections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78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asthma outcomes during the COVID-19 pandemic: Findings from the PeARL multi-national cohort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Nikolaos G. Papadopoulos,, Alexander G. Mathioudakis,, Adnan Custovic,, Antoine Deschildre,, Wanda Phipatanakul,,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1765-1775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https://doi.org/10.1111/all.14787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787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211</Words>
  <Application>Microsoft Office PowerPoint</Application>
  <PresentationFormat>Custom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2021-06-21T20:18:06Z</dcterms:modified>
</cp:coreProperties>
</file>