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3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Late-phase nickel challenge induces major changes in leukocyte composition including influx and activation of NK cells, macrophage polarization, and T cell immunity.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MMP12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SOCS3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highly upregulated, linking our human findings to previous findings in mice.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NK cell infiltration and cytotoxic pathways were found to be uniquely upregulated in nickel-induced allergic skin responses compared to SLS-induced irritant skin responses.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kern="1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MMP12, matrix metallopeptidase 12; NiSO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nickel sulfate;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SLS, sodium lauryl sulphate; SOCS3, suppressor of cytokine signaling 3.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Integrative transcriptome analysis deciphers mechanisms of nickel contact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Lukas Wisgrill, Paulina Werner, Erja Jalonen, Angelika Berger, Antti Lauerma,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804-815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https://doi.org/10.1111/all.14519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2021-03-12T12:12:29Z</dcterms:modified>
</cp:coreProperties>
</file>