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6" d="100"/>
          <a:sy n="16" d="100"/>
        </p:scale>
        <p:origin x="547" y="3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35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Patients with ACO could be identified from patients with asthma and COPD by the expression profiles of five microRNAs in plasma, especially miR-15b-5p.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combined assessment of miR-15b-5p, </a:t>
            </a:r>
            <a:r>
              <a:rPr lang="en-US" sz="1800" kern="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periostin</a:t>
            </a: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 YKL-40 is valuable for characterizing ACO. 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US" sz="1800" kern="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MiR-15b-5p can serve as a potential biomarker for identifying patients with asthma-COPD overlap, while also furthering our understanding of the pathophysiology of ACO.</a:t>
            </a:r>
            <a:endParaRPr lang="en-CH" sz="1800" kern="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800" dirty="0">
                <a:effectLst/>
                <a:latin typeface="Arial" panose="020B0604020202020204" pitchFamily="34" charset="0"/>
                <a:ea typeface="MS PMincho" panose="02020600040205080304" pitchFamily="18" charset="-128"/>
              </a:rPr>
              <a:t>Abbreviations:</a:t>
            </a:r>
            <a:r>
              <a:rPr lang="en-US" sz="1800" b="1" dirty="0">
                <a:effectLst/>
                <a:latin typeface="Arial" panose="020B0604020202020204" pitchFamily="34" charset="0"/>
                <a:ea typeface="MS PMincho" panose="02020600040205080304" pitchFamily="18" charset="-128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ACO, asthma-COPD overlap; </a:t>
            </a:r>
            <a:r>
              <a:rPr lang="en-US" sz="1800" dirty="0">
                <a:effectLst/>
                <a:latin typeface="Arial" panose="020B0604020202020204" pitchFamily="34" charset="0"/>
                <a:ea typeface="MS PMincho" panose="02020600040205080304" pitchFamily="18" charset="-128"/>
              </a:rPr>
              <a:t>COPD, chronic obstructive pulmonary disease; YKL-40, chitinase-3-like protein 1</a:t>
            </a:r>
            <a:endParaRPr lang="en-CH" sz="1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b="1" dirty="0">
              <a:solidFill>
                <a:srgbClr val="204894"/>
              </a:solidFill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doi.org/10.1111/all.1452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Circulating microRNA‐15b‐5p as a biomarker for asthma‐COPD overlap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Keita Hirai, Toshihiro Shirai, Takayuki Shimoshikiryo, Megumi Ueda, Yasuhiro Gon,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2021; 766-774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https://doi.org/10.1111/all.14520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52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156</Words>
  <Application>Microsoft Office PowerPoint</Application>
  <PresentationFormat>Custom</PresentationFormat>
  <Paragraphs>15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2021-03-11T11:46:04Z</dcterms:modified>
</cp:coreProperties>
</file>