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5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is the first study to present conversion models for specific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measurements between 3 multiplex platforms: ALEX-1,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MeDALL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-chip, and EUROLINE.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Peanut and tree nut specific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data from the different platforms were modelled with high measures of fit (63-94%) for major nut allergens.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conversion models are intended to facilitate harmonization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data for meta-analyses upon further validation.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ALEX-1, Allergy Explorer version 1;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MeDALL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-chip, mechanisms of Development of Allergy-chip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5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the conversion between specific IgE test platforms for nut allergens in children and adolescents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A. Hoang, Alper Celik, Christian Lupinek, Rudolf Valenta, Lucy Duan,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831-841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https://doi.org/10.1111/all.14529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4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2021-03-12T11:49:07Z</dcterms:modified>
</cp:coreProperties>
</file>